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72" r:id="rId1"/>
  </p:sldMasterIdLst>
  <p:notesMasterIdLst>
    <p:notesMasterId r:id="rId3"/>
  </p:notesMasterIdLst>
  <p:sldIdLst>
    <p:sldId id="325" r:id="rId2"/>
  </p:sldIdLst>
  <p:sldSz cx="9906000" cy="6858000" type="A4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14867"/>
    <a:srgbClr val="F9FEF6"/>
    <a:srgbClr val="FAFDF6"/>
    <a:srgbClr val="70AD47"/>
    <a:srgbClr val="F9FFF7"/>
    <a:srgbClr val="81BA2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–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1712"/>
    <p:restoredTop sz="83098"/>
  </p:normalViewPr>
  <p:slideViewPr>
    <p:cSldViewPr snapToGrid="0">
      <p:cViewPr varScale="1">
        <p:scale>
          <a:sx n="96" d="100"/>
          <a:sy n="96" d="100"/>
        </p:scale>
        <p:origin x="2232" y="1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ED7BB3B-2CC2-B24D-9200-A7D56B18F27F}" type="datetimeFigureOut">
              <a:rPr lang="en-GB" smtClean="0"/>
              <a:t>26/07/2024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200150" y="1143000"/>
            <a:ext cx="44577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DFF2538-1C52-CB4A-8386-6E69A6C3F88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1977242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200150" y="1143000"/>
            <a:ext cx="44577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_tradnl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DFF2538-1C52-CB4A-8386-6E69A6C3F88B}" type="slidenum">
              <a:rPr lang="en-GB" smtClean="0"/>
              <a:t>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3292661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1122363"/>
            <a:ext cx="84201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38250" y="3602038"/>
            <a:ext cx="74295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5AA57B-C464-5340-91ED-F156D0890D94}" type="datetimeFigureOut">
              <a:rPr lang="en-GB" smtClean="0"/>
              <a:pPr/>
              <a:t>26/07/2024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41CC79-C21E-0044-86B2-A6C70BFCBDF6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0341910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5AA57B-C464-5340-91ED-F156D0890D94}" type="datetimeFigureOut">
              <a:rPr lang="en-GB" smtClean="0"/>
              <a:pPr/>
              <a:t>26/07/2024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41CC79-C21E-0044-86B2-A6C70BFCBDF6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6658452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5879" y="1709740"/>
            <a:ext cx="8543925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879" y="4589465"/>
            <a:ext cx="8543925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5AA57B-C464-5340-91ED-F156D0890D94}" type="datetimeFigureOut">
              <a:rPr lang="en-GB" smtClean="0"/>
              <a:pPr/>
              <a:t>26/07/2024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41CC79-C21E-0044-86B2-A6C70BFCBDF6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9482010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1038" y="1825625"/>
            <a:ext cx="421005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14913" y="1825625"/>
            <a:ext cx="421005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5AA57B-C464-5340-91ED-F156D0890D94}" type="datetimeFigureOut">
              <a:rPr lang="en-GB" smtClean="0"/>
              <a:pPr/>
              <a:t>26/07/2024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41CC79-C21E-0044-86B2-A6C70BFCBDF6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029093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365127"/>
            <a:ext cx="8543925" cy="1325563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2329" y="1681163"/>
            <a:ext cx="4190702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2329" y="2505075"/>
            <a:ext cx="4190702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14913" y="1681163"/>
            <a:ext cx="4211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14913" y="2505075"/>
            <a:ext cx="4211340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5AA57B-C464-5340-91ED-F156D0890D94}" type="datetimeFigureOut">
              <a:rPr lang="en-GB" smtClean="0"/>
              <a:pPr/>
              <a:t>26/07/2024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41CC79-C21E-0044-86B2-A6C70BFCBDF6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0856590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5AA57B-C464-5340-91ED-F156D0890D94}" type="datetimeFigureOut">
              <a:rPr lang="en-GB" smtClean="0"/>
              <a:pPr/>
              <a:t>26/07/2024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41CC79-C21E-0044-86B2-A6C70BFCBDF6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5872811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5AA57B-C464-5340-91ED-F156D0890D94}" type="datetimeFigureOut">
              <a:rPr lang="en-GB" smtClean="0"/>
              <a:pPr/>
              <a:t>26/07/2024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41CC79-C21E-0044-86B2-A6C70BFCBDF6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2630025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11340" y="987427"/>
            <a:ext cx="5014913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5AA57B-C464-5340-91ED-F156D0890D94}" type="datetimeFigureOut">
              <a:rPr lang="en-GB" smtClean="0"/>
              <a:pPr/>
              <a:t>26/07/2024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41CC79-C21E-0044-86B2-A6C70BFCBDF6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5398974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211340" y="987427"/>
            <a:ext cx="5014913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GB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5AA57B-C464-5340-91ED-F156D0890D94}" type="datetimeFigureOut">
              <a:rPr lang="en-GB" smtClean="0"/>
              <a:pPr/>
              <a:t>26/07/2024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41CC79-C21E-0044-86B2-A6C70BFCBDF6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8015868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5AA57B-C464-5340-91ED-F156D0890D94}" type="datetimeFigureOut">
              <a:rPr lang="en-GB" smtClean="0"/>
              <a:pPr/>
              <a:t>26/07/2024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41CC79-C21E-0044-86B2-A6C70BFCBDF6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803568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088982" y="365125"/>
            <a:ext cx="2135981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1038" y="365125"/>
            <a:ext cx="6284119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5AA57B-C464-5340-91ED-F156D0890D94}" type="datetimeFigureOut">
              <a:rPr lang="en-GB" smtClean="0"/>
              <a:pPr/>
              <a:t>26/07/2024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41CC79-C21E-0044-86B2-A6C70BFCBDF6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4679260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1038" y="365127"/>
            <a:ext cx="8543925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1038" y="1825625"/>
            <a:ext cx="8543925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81038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764DE79-268F-4C1A-8933-263129D2AF90}" type="datetimeFigureOut">
              <a:rPr lang="en-US" smtClean="0"/>
              <a:t>7/26/24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281363" y="6356352"/>
            <a:ext cx="334327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996113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F63A3B-78C7-47BE-AE5E-E10140E0464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9962163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.png"/><Relationship Id="rId4" Type="http://schemas.microsoft.com/office/2007/relationships/hdphoto" Target="../media/hdphoto1.wdp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9B7DDE3D-4C43-BFB6-489F-5350C3D8D2E1}"/>
              </a:ext>
            </a:extLst>
          </p:cNvPr>
          <p:cNvSpPr/>
          <p:nvPr/>
        </p:nvSpPr>
        <p:spPr>
          <a:xfrm>
            <a:off x="967409" y="1084002"/>
            <a:ext cx="7924800" cy="5611092"/>
          </a:xfrm>
          <a:prstGeom prst="rect">
            <a:avLst/>
          </a:prstGeom>
          <a:solidFill>
            <a:schemeClr val="bg1"/>
          </a:solidFill>
          <a:ln w="38100">
            <a:solidFill>
              <a:srgbClr val="014867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 sz="1462">
              <a:latin typeface="Avenir Book" panose="02000503020000020003" pitchFamily="2" charset="0"/>
            </a:endParaRPr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867C6F81-8BA4-FE00-3B5F-89E24112CC4F}"/>
              </a:ext>
            </a:extLst>
          </p:cNvPr>
          <p:cNvCxnSpPr>
            <a:cxnSpLocks/>
          </p:cNvCxnSpPr>
          <p:nvPr/>
        </p:nvCxnSpPr>
        <p:spPr>
          <a:xfrm flipV="1">
            <a:off x="4953000" y="3876255"/>
            <a:ext cx="3938493" cy="9449"/>
          </a:xfrm>
          <a:prstGeom prst="line">
            <a:avLst/>
          </a:prstGeom>
          <a:ln w="28575">
            <a:solidFill>
              <a:srgbClr val="014867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D72AC774-2E8D-8234-956F-AD8D7266B39B}"/>
              </a:ext>
            </a:extLst>
          </p:cNvPr>
          <p:cNvCxnSpPr>
            <a:cxnSpLocks/>
          </p:cNvCxnSpPr>
          <p:nvPr/>
        </p:nvCxnSpPr>
        <p:spPr>
          <a:xfrm>
            <a:off x="1008922" y="1090388"/>
            <a:ext cx="3944078" cy="2795316"/>
          </a:xfrm>
          <a:prstGeom prst="line">
            <a:avLst/>
          </a:prstGeom>
          <a:ln w="28575">
            <a:solidFill>
              <a:srgbClr val="01486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479D70FA-2789-79F0-ACE6-AC0C28E042F7}"/>
              </a:ext>
            </a:extLst>
          </p:cNvPr>
          <p:cNvCxnSpPr>
            <a:cxnSpLocks/>
          </p:cNvCxnSpPr>
          <p:nvPr/>
        </p:nvCxnSpPr>
        <p:spPr>
          <a:xfrm flipV="1">
            <a:off x="966693" y="3885704"/>
            <a:ext cx="4005985" cy="2809390"/>
          </a:xfrm>
          <a:prstGeom prst="line">
            <a:avLst/>
          </a:prstGeom>
          <a:ln w="28575">
            <a:solidFill>
              <a:srgbClr val="01486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TextBox 36">
            <a:extLst>
              <a:ext uri="{FF2B5EF4-FFF2-40B4-BE49-F238E27FC236}">
                <a16:creationId xmlns:a16="http://schemas.microsoft.com/office/drawing/2014/main" id="{AA43C7C9-AD2E-DCF0-FA7F-BB177195624E}"/>
              </a:ext>
            </a:extLst>
          </p:cNvPr>
          <p:cNvSpPr txBox="1"/>
          <p:nvPr/>
        </p:nvSpPr>
        <p:spPr>
          <a:xfrm>
            <a:off x="895641" y="1549291"/>
            <a:ext cx="984124" cy="442301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pPr algn="ctr"/>
            <a:r>
              <a:rPr lang="es-ES_tradnl" sz="1137" b="1" dirty="0">
                <a:solidFill>
                  <a:srgbClr val="004E70"/>
                </a:solidFill>
                <a:latin typeface="Avenir Book" panose="02000503020000020003" pitchFamily="2" charset="0"/>
              </a:rPr>
              <a:t>Producto o servicio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502A72C9-A03E-5B62-39D1-1823C855E968}"/>
              </a:ext>
            </a:extLst>
          </p:cNvPr>
          <p:cNvSpPr txBox="1"/>
          <p:nvPr/>
        </p:nvSpPr>
        <p:spPr>
          <a:xfrm>
            <a:off x="6680002" y="1136849"/>
            <a:ext cx="2211491" cy="267317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pPr algn="r"/>
            <a:r>
              <a:rPr lang="es-ES_tradnl" sz="1137" b="1" dirty="0">
                <a:solidFill>
                  <a:srgbClr val="004E70"/>
                </a:solidFill>
                <a:latin typeface="Avenir Book" panose="02000503020000020003" pitchFamily="2" charset="0"/>
              </a:rPr>
              <a:t>Deleites</a:t>
            </a: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9CF4F7C3-9E22-3872-D0AF-186C34AC5FE9}"/>
              </a:ext>
            </a:extLst>
          </p:cNvPr>
          <p:cNvSpPr txBox="1"/>
          <p:nvPr/>
        </p:nvSpPr>
        <p:spPr>
          <a:xfrm>
            <a:off x="6019266" y="6410640"/>
            <a:ext cx="2872227" cy="267317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pPr algn="r"/>
            <a:r>
              <a:rPr lang="es-ES_tradnl" sz="1137" b="1" dirty="0">
                <a:solidFill>
                  <a:srgbClr val="004E70"/>
                </a:solidFill>
                <a:latin typeface="Avenir Book" panose="02000503020000020003" pitchFamily="2" charset="0"/>
              </a:rPr>
              <a:t>Aliviadores de ansiedades</a:t>
            </a:r>
          </a:p>
        </p:txBody>
      </p:sp>
      <p:pic>
        <p:nvPicPr>
          <p:cNvPr id="5132" name="Picture 12" descr="Gifts Icon PNG Images, Vectors Free Download - Pngtree">
            <a:extLst>
              <a:ext uri="{FF2B5EF4-FFF2-40B4-BE49-F238E27FC236}">
                <a16:creationId xmlns:a16="http://schemas.microsoft.com/office/drawing/2014/main" id="{AE3FEF84-7045-8385-6D26-085266DE679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80030" y="3226476"/>
            <a:ext cx="1299557" cy="12995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69783928-F006-E1A0-6C0D-0B2704531D86}"/>
              </a:ext>
            </a:extLst>
          </p:cNvPr>
          <p:cNvSpPr txBox="1"/>
          <p:nvPr/>
        </p:nvSpPr>
        <p:spPr>
          <a:xfrm>
            <a:off x="7045816" y="160851"/>
            <a:ext cx="2824876" cy="692497"/>
          </a:xfrm>
          <a:prstGeom prst="rect">
            <a:avLst/>
          </a:prstGeom>
        </p:spPr>
        <p:txBody>
          <a:bodyPr wrap="none" rtlCol="0">
            <a:spAutoFit/>
          </a:bodyPr>
          <a:lstStyle/>
          <a:p>
            <a:pPr algn="r"/>
            <a:r>
              <a:rPr lang="es-ES_tradnl" sz="975" dirty="0">
                <a:solidFill>
                  <a:srgbClr val="004E70"/>
                </a:solidFill>
                <a:latin typeface="Avenir Book" panose="02000503020000020003" pitchFamily="2" charset="0"/>
              </a:rPr>
              <a:t> https://hackathon2024.creation.camp</a:t>
            </a:r>
          </a:p>
          <a:p>
            <a:pPr algn="r"/>
            <a:r>
              <a:rPr lang="es-ES_tradnl" sz="975" dirty="0">
                <a:solidFill>
                  <a:srgbClr val="004E70"/>
                </a:solidFill>
                <a:latin typeface="Avenir Book" panose="02000503020000020003" pitchFamily="2" charset="0"/>
              </a:rPr>
              <a:t>                       Medellín Colombia, agosto 2024</a:t>
            </a:r>
          </a:p>
          <a:p>
            <a:pPr algn="r"/>
            <a:endParaRPr lang="es-ES_tradnl" sz="975" dirty="0">
              <a:solidFill>
                <a:srgbClr val="004E70"/>
              </a:solidFill>
              <a:latin typeface="Avenir Book" panose="02000503020000020003" pitchFamily="2" charset="0"/>
            </a:endParaRPr>
          </a:p>
          <a:p>
            <a:pPr algn="r"/>
            <a:endParaRPr lang="es-ES_tradnl" sz="975" dirty="0">
              <a:solidFill>
                <a:srgbClr val="004E70"/>
              </a:solidFill>
              <a:latin typeface="Avenir Book" panose="02000503020000020003" pitchFamily="2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A4B858D7-50F8-DE57-6440-9ABC368990C3}"/>
              </a:ext>
            </a:extLst>
          </p:cNvPr>
          <p:cNvSpPr txBox="1"/>
          <p:nvPr/>
        </p:nvSpPr>
        <p:spPr>
          <a:xfrm>
            <a:off x="3123454" y="741601"/>
            <a:ext cx="3698448" cy="342401"/>
          </a:xfrm>
          <a:prstGeom prst="rect">
            <a:avLst/>
          </a:prstGeom>
        </p:spPr>
        <p:txBody>
          <a:bodyPr wrap="none" rtlCol="0">
            <a:spAutoFit/>
          </a:bodyPr>
          <a:lstStyle/>
          <a:p>
            <a:pPr algn="l"/>
            <a:r>
              <a:rPr lang="es-ES_tradnl" sz="1625" b="1" dirty="0">
                <a:latin typeface="Avenir Book" panose="02000503020000020003" pitchFamily="2" charset="0"/>
              </a:rPr>
              <a:t>Herramienta 2: Lienzo de la solución</a:t>
            </a:r>
          </a:p>
        </p:txBody>
      </p:sp>
      <p:pic>
        <p:nvPicPr>
          <p:cNvPr id="3" name="Picture 2" descr="A black background with blue text&#10;&#10;Description automatically generated">
            <a:extLst>
              <a:ext uri="{FF2B5EF4-FFF2-40B4-BE49-F238E27FC236}">
                <a16:creationId xmlns:a16="http://schemas.microsoft.com/office/drawing/2014/main" id="{B15264C4-DBCD-D769-D3A8-520CCCBAC7F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308" y="69836"/>
            <a:ext cx="2625279" cy="8202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5569335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 2013 - 2022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 2013 - 2022</Template>
  <TotalTime>7683</TotalTime>
  <Words>29</Words>
  <Application>Microsoft Macintosh PowerPoint</Application>
  <PresentationFormat>A4 Paper (210x297 mm)</PresentationFormat>
  <Paragraphs>7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Arial</vt:lpstr>
      <vt:lpstr>Avenir Book</vt:lpstr>
      <vt:lpstr>Calibri</vt:lpstr>
      <vt:lpstr>Calibri Light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Hannah Wuzel</dc:creator>
  <cp:lastModifiedBy>Leonellha Barreto Dillon</cp:lastModifiedBy>
  <cp:revision>60</cp:revision>
  <cp:lastPrinted>2023-09-18T17:57:03Z</cp:lastPrinted>
  <dcterms:created xsi:type="dcterms:W3CDTF">2023-08-09T09:39:43Z</dcterms:created>
  <dcterms:modified xsi:type="dcterms:W3CDTF">2024-07-26T09:54:21Z</dcterms:modified>
</cp:coreProperties>
</file>